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9E405-5571-4AEF-AD87-D7C819E21C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E90BA-B36C-4000-BA72-D9EDF073CF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number of fields recorded for instruments before and after a QA effort. There was a 1.1–4.3-fold increase in the average number of filled fields after the QA effort. Error bars indicate standard deviation.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84C82-16B1-45B7-9828-81A3D3A265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 number of fields recorded for instruments before and after a QA effort. There was a 1.1–4.3-fold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43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Average number of fields recorded for instruments before and after a QA effort. There was a 1.1–4.3-fold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2024-05-19T15:40:22Z</dcterms:modified>
</cp:coreProperties>
</file>