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233FAF-3C0D-433B-8F56-8BCFDD08A4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AEC64F-7DAB-4AC1-9A40-6FC8D0C044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Shows a partial view of the Ontology Report page for the ‘glucagon signaling pathway’ (A) and the path(s) to the ‘glucagon signaling pathway’ term within the ontology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9EAD1E-C1D8-4F7C-A892-C861B4D06D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Shows a partial view of the Ontology Report page for the ‘glucagon signaling pathway’ (A) and the path(s)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029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Shows a partial view of the Ontology Report page for the ‘glucagon signaling pathway’ (A) and the path(s)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2024-04-28T23:24:19Z</dcterms:modified>
</cp:coreProperties>
</file>