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DE4C7-0631-4B94-98C6-077964A38F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C84F6-B877-4998-80AA-92D11F020B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 table of the query performed in Example 2: list of epitopes with their statistics descriptive of the mutation rate over the selected population (Campania, Italy). Color codes are used to discriminate between epitopes with a response frequency &gt; 0.2 (green) or &lt; 0.2 (red).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8FD3D-4583-4FCA-93C0-7C98FEBC3C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Result table of the query performed in Example 2: list of epitopes with their statistics descriptive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23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Result table of the query performed in Example 2: list of epitopes with their statistics descriptive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2024-05-19T11:11:49Z</dcterms:modified>
</cp:coreProperties>
</file>