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F6CCB4-7B71-440B-B89C-81A5C8BE70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2936D-8831-455F-A2E2-CE7C5533F2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new features added to the structural annotation file from the Q. suber genome publication for the CorkOakDB, which are identified with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Phylogenetic analysis of selected cork oak and Arabidopsis MYBs TFs related to AtMYB39 and AtMYB92. Amino acid sequences were retrieved from CorkOakDB and TAIR, and multiple alignment of conserved MYB domains was performed using MAFFT v7. Phylogenetic inference was obtained using the Maximum Likelihood method with RAxML v8.2.12. Branch support was obtained by bootstrap analysis (1000 replications) and indicated for specific nodes (bootstrap value &gt;50%).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cork oak publicly available NCBI BioSamples related to RNA-Seq data sets, according to cork oak tissue or organ.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View of Transcript Search page in CorkOakDB.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View of InterPro and Gene Ontology annotations for polypeptide sequence XP_023870408.1, obtained by selecting the ‘Annotations’ tab in the CorkOakDB.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View of significant blastx hits for mRNA sequence XM_024066098.1, obtained by selecting the ‘BLAST results’ tab.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BLAST results for blastp search of the Arabidopsis MYB39 transcription factor on the cork oak protein database displayed in CorkOakDB.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Genome browser view of LOC112033310 structural annotation. RNA-seq data from three different tissues were selected to showcase exon coverage.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Gene expression analysis for the cork oak MYB39 (LOC112034724) and MYB92 (LOC112033310) orthologues, and two closely related MYB genes (LOC112030452 and LOC112006609) in different BioSamples included in BioProjects PRJEB3237 (A) and PRJEB33874 (B). These BioProjects were selected since they represent different cork oak tissues. BioSamples ERS168264, ERS168263 (upper panel), and ERX3494734 to ERX3494739 were obtained from developing phellem (or cork). BioSample names are hyperlinks to retrieve corresponding metadata.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Polypeptide feature page for XP_023921866 polypeptide. Using the Relationship tab, the correspondent Gene and Transcript IDs can be retrieved.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3EFA3-46B8-49C1-A241-34E5F3E3FFCA}"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a11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new features added to the structural annotation file from the Q. suber genome publication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62496"/>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Phylogenetic analysis of selected cork oak and Arabidopsis MYBs TFs related to AtMYB39 and AtMYB92. Amino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62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cork oak publicly available NCBI BioSamples related to RNA-Seq data sets, according to cork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54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View of Transcript Search page in CorkOakDB.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235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View of InterPro and Gene Ontology annotations for polypeptide sequence XP_023870408.1, obtained by selecting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028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View of significant blastx hits for mRNA sequence XM_024066098.1, obtained by selecting the ‘BLAST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97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BLAST results for blastp search of the Arabidopsis MYB39 transcription factor on the cork oak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1901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Genome browser view of LOC112033310 structural annotation. RNA-seq data from three different tissues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76399"/>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Gene expression analysis for the cork oak MYB39 (LOC112034724) and MYB92 (LOC112033310) orthologues, and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39768"/>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baaa114, </a:t>
            </a:r>
            <a:r>
              <a:rPr lang="en-US" altLang="en-US" sz="1000">
                <a:solidFill>
                  <a:srgbClr val="333333"/>
                </a:solidFill>
                <a:hlinkClick r:id="rId3"/>
              </a:rPr>
              <a:t>https://doi.org/10.1093/database/baaa114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Polypeptide feature page for XP_023921866 polypeptide. Using the Relationship tab, the correspondent Gene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53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Summary of the new features added to the structural annotation file from the Q. suber genome publication for ...</vt:lpstr>
      <vt:lpstr>Figure 2. Distribution of cork oak publicly available NCBI BioSamples related to RNA-Seq data sets, according to cork ...</vt:lpstr>
      <vt:lpstr>Figure 3. View of Transcript Search page in CorkOakDB.
</vt:lpstr>
      <vt:lpstr>Figure 4. View of InterPro and Gene Ontology annotations for polypeptide sequence XP_023870408.1, obtained by selecting ...</vt:lpstr>
      <vt:lpstr>Figure 5. View of significant blastx hits for mRNA sequence XM_024066098.1, obtained by selecting the ‘BLAST results’ ...</vt:lpstr>
      <vt:lpstr>Figure 6. BLAST results for blastp search of the Arabidopsis MYB39 transcription factor on the cork oak protein ...</vt:lpstr>
      <vt:lpstr>Figure 7. Genome browser view of LOC112033310 structural annotation. RNA-seq data from three different tissues were ...</vt:lpstr>
      <vt:lpstr>Figure 8. Gene expression analysis for the cork oak MYB39 (LOC112034724) and MYB92 (LOC112033310) orthologues, and two ...</vt:lpstr>
      <vt:lpstr>Figure 9. Polypeptide feature page for XP_023921866 polypeptide. Using the Relationship tab, the correspondent Gene and ...</vt:lpstr>
      <vt:lpstr>Figure 10. Phylogenetic analysis of selected cork oak and Arabidopsis MYBs TFs related to AtMYB39 and AtMYB92. Amino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2024-05-19T18:29:47Z</dcterms:modified>
</cp:coreProperties>
</file>