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E4E94-E3AA-444D-9745-AD624D6212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24D0B7-6A8D-4B83-A9A0-42A1E60E51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drug discovery and development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902DC-D12A-4FA6-B1AD-4E87997CF1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Stakeholders and information sources in the drug development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902DC-D12A-4FA6-B1AD-4E87997CF1A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entities and relations from toxicology text mining.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902DC-D12A-4FA6-B1AD-4E87997CF1A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of the drug discovery and development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445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Stakeholders and information sources in the drug development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79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Examples of entities and relations from toxicology text mining.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989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Schematic of the drug discovery and development process.
</vt:lpstr>
      <vt:lpstr>Figure 2. Stakeholders and information sources in the drug development process.
</vt:lpstr>
      <vt:lpstr>Figure 3. Examples of entities and relations from toxicology text mining.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2024-05-02T23:36:07Z</dcterms:modified>
</cp:coreProperties>
</file>