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67BA17-FFBC-43F0-AEC3-73EF5DB8C0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4902EF-52DD-4513-9184-10F859DDC6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Text mining and the biocuration workflow: main tasks of a canonical annotation workflow, including (A) triage, (B) bio-entity identification and normalization, (C) annotation event detection, (D) evidential qualifier association and (E) database record completion.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994318-1C6E-47C3-B022-0C4A07FAC0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Text mining and the biocuration workflow: main tasks of a canonical annotation workflow, including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11400" y="1371600"/>
            <a:ext cx="451770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Text mining and the biocuration workflow: main tasks of a canonical annotation workflow, including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2024-05-15T12:35:56Z</dcterms:modified>
</cp:coreProperties>
</file>