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908BDA-278C-4F6C-9E0A-A927E833F9F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B42DD2-AE83-464F-8506-6DC86D02E81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representation of the querying process for the PED CNV data sets. (A) Filters and (B) Attributes.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F7AD45-4FC2-4319-974B-D49A1FCBDD5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2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Schematic representation of the querying process for the PED CNV data sets. (A) Filters and (B) Attributes.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65400" y="1371600"/>
            <a:ext cx="401541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Schematic representation of the querying process for the PED CNV data sets. (A) Filters and (B) Attributes.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2024-05-17T08:01:35Z</dcterms:modified>
</cp:coreProperties>
</file>