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903712-7B4E-4EAC-B2BC-DDAF63E68D3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F1E2A6-E05F-472E-960E-7677E2A64CE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The Sensory Organ Disease Portal main page. A , category tabs; B , term drop-down menus; C , summary table; D , Genome Viewer; E , synteny function; F , single chromosome view and functionality; G , gene, QTL, strain lists; H , portal GO term annotation frequencies.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97838F-3234-4602-91A7-987940B9A3E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The Sensory Organ Disease Portal main page. A , category tabs; B , term drop-down menus; C , summary table;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08300" y="1371600"/>
            <a:ext cx="33338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6. The Sensory Organ Disease Portal main page. A , category tabs; B , term drop-down menus; C , summary table;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2024-05-14T17:25:13Z</dcterms:modified>
</cp:coreProperties>
</file>