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59C8D-78C6-4216-B5A9-A0B17BE48E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492896-AFF9-4F60-8420-3F09C5C644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There are 777 Ensembl protein coding genes that code for the GPCR domain with InterPro ID (IPR000276) and that are detectable with the Affy HuGene 1_0 st v1 array 25.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32351-867A-4324-A9F7-439C6F99E1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There are 777 Ensembl protein coding genes that code for the GPCR domain with InterPro ID (IPR000276)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625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There are 777 Ensembl protein coding genes that code for the GPCR domain with InterPro ID (IPR000276)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2024-05-01T23:13:14Z</dcterms:modified>
</cp:coreProperties>
</file>