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FD054-1CC7-4A20-8106-4131468BF8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AEC28-BD84-4E43-AC34-C50B7F3920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Snapshots of searches for metabolites and related information in MMHub. Researchers can retrieve general information about metabolites by basic browsing (A and B) or specific searches (C). Detailed information including available compound information (D), quantitative data (E) and mass spectrum (F) retrieved by clicking the ‘Peak no.’ link.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DF647-55F5-4CD3-8BA0-95553259DA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baaa011, </a:t>
            </a:r>
            <a:r>
              <a:rPr lang="en-US" altLang="en-US" sz="1000">
                <a:solidFill>
                  <a:srgbClr val="333333"/>
                </a:solidFill>
                <a:hlinkClick r:id="rId3"/>
              </a:rPr>
              <a:t>https://doi.org/10.1093/database/baaa011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Snapshots of searches for metabolites and related information in MMHub. Researchers can retrieve general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10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Snapshots of searches for metabolites and related information in MMHub. Researchers can retrieve general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2024-05-19T15:15:45Z</dcterms:modified>
</cp:coreProperties>
</file>