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B6D54A-D91B-4E44-AB72-7DB3F5DF05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911C05-0F75-4657-A124-5EBE9FC82F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Genetic diversity in the lettuce KN1 gene. (A) Gene structure of Lsat_1_v5_gn_7_15020 that encodes the KN1 transcription factor. Black bars denote coding regions, and white bars represent 5ʹ- and 3ʹ-untranslated regions. Gray arrows indicate SNPs in their genic and flanking regions. (B) Genotypes of 28 SNPs in the genic and flanking regions in 332 cultivated and wild accessions (C) A median-joining haplotype network.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78D7F6-D830-4E13-94AC-F771F0F260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12. </a:t>
            </a:r>
            <a:r>
              <a:rPr lang="en-US" altLang="en-US" b="0"/>
              <a:t>Genetic diversity in the lettuce KN1 gene. (A) Gene structure of Lsat_1_v5_gn_7_15020 that encodes the KN1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772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12. Genetic diversity in the lettuce KN1 gene. (A) Gene structure of Lsat_1_v5_gn_7_15020 that encodes the KN1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2024-05-20T11:42:25Z</dcterms:modified>
</cp:coreProperties>
</file>