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7E882-C9F5-4932-997F-67C648EDAE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B64A23-D876-45A8-80C6-5717591A31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page for genes and transcripts in GDR. Users can search genes and transcripts using various filters such as genus, species, dataset, aligned genome location, name and keyword.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14D17-F542-4686-8525-0F5BD79912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Search page for genes and transcripts in GDR. Users can search genes and transcripts using various filters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27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Search page for genes and transcripts in GDR. Users can search genes and transcripts using various filters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2024-05-18T23:19:00Z</dcterms:modified>
</cp:coreProperties>
</file>