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75913-847C-4C44-A46E-82E500A7A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95CCE-8E91-441B-B16F-ED2875091E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10 most studied PTMs including Phosphorylation (A), Acetylation (B), Ubiquitylation (C), Methylation (D), N-glycosylation (E), O-glycosylation (F), SUMOylation (G), S-palmitoylation (H), N-myristoylation (I), Prenylation (J), and Sulfation (k).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E0ECD-C265-420F-87E5-C026B7C2B4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Schematic illustration of the 10 most studied PTMs including Phosphorylation (A), Acetylation (B),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191000" y="1371600"/>
            <a:ext cx="7643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Schematic illustration of the 10 most studied PTMs including Phosphorylation (A), Acetylation (B),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2024-05-19T13:18:00Z</dcterms:modified>
</cp:coreProperties>
</file>