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895E0-85B5-4273-B6DD-ECA3B9F126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AE37D-0584-413E-84F1-F7F294600A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structure: main tables and their relationships (mysql-workbench-community-6.3.10-winx64).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780EB-1A21-4862-9326-1637708C71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Database structure: main tables and their relationships (mysql-workbench-community-6.3.10-winx64).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696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Database structure: main tables and their relationships (mysql-workbench-community-6.3.10-winx64).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2024-05-17T04:50:15Z</dcterms:modified>
</cp:coreProperties>
</file>