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973C61-C8FD-4EBB-8C27-1C7470BB06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47E794-5A0E-44A6-A876-1DE09C7A9D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Screenshot of a random CDD record (the GPATase_N domain) page, after being updated with the new information in the CDD. This record now has 10 PubMed articles linked as relevant references. The six new references are added below the original references (https://www.ncbi.nlm.nih.gov/Structure/cdd/cddsrv.cgi?uid=cd00715).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2019.This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0D8061-F218-4F4D-9B22-5F60CDB3BF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baz064, </a:t>
            </a:r>
            <a:r>
              <a:rPr lang="en-US" altLang="en-US" sz="1000">
                <a:solidFill>
                  <a:srgbClr val="333333"/>
                </a:solidFill>
                <a:hlinkClick r:id="rId3"/>
              </a:rPr>
              <a:t>https://doi.org/10.1093/database/baz064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Screenshot of a random CDD record (the GPATase_N domain) page, after being updated with the new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4035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Screenshot of a random CDD record (the GPATase_N domain) page, after being updated with the new information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2024-05-15T13:54:13Z</dcterms:modified>
</cp:coreProperties>
</file>