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9901-3C97-468D-8AF5-17B28F2AF4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88378-EDAC-4037-967A-A744369D0C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major fields page of CPPsite.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8FC44-3A33-43D6-95F8-74DCC276EA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major fields page of CPPsite.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45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major fields page of CPPsite.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2024-05-19T14:16:27Z</dcterms:modified>
</cp:coreProperties>
</file>