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E1D1B-9612-4C3C-BCDF-5B7E2FDA0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FBD6F4-96D9-45C2-8BE6-A759A8DEC6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Reference list displaying the articles used to generate the word cloud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E3CBB-DE65-4314-8BA0-BDD0535B0A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Reference list displaying the articles used to generate the word cloud in Figure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70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Reference list displaying the articles used to generate the word cloud in Figure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2024-05-19T13:10:35Z</dcterms:modified>
</cp:coreProperties>
</file>