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C40E41-C294-4875-BE96-A675BC2714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ABA5E6-2982-4744-B1DC-37762D2BB2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detailed view of the BLAST result alignments.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5C8D58-F028-4062-9B53-91ABEACB90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 detailed view of the BLAST result alignments.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9049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A detailed view of the BLAST result alignments.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2024-05-15T01:05:49Z</dcterms:modified>
</cp:coreProperties>
</file>