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334B83-59E8-4A74-93CF-876B600231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15D14-A88B-4E87-8132-2F50D33BDD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The BioSharing MIAPE Standard Record (top section). In the General Information section, the Taxonomic Range and Scope and data types tags are highlighted in a green box (A) . Clicking on a tag from within these two fields initiates a search for all the records annotated with that tag. The Support section (B —highlighted in purple) contains information on help documentation, mailing lists and contact details. The Related Standards section (C —highlighted in red) contains links to other metadata standards, such as the extensions to the initial MIAPE standard. Beneath this section, the implementing databases section (D —highlighted in blue) provides links to those resources that have implemented the MIAPE standard (e.g. The PRIDE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6528A6-93AD-4822-A4C6-CC3965EBF1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baw075, </a:t>
            </a:r>
            <a:r>
              <a:rPr lang="en-US" altLang="en-US" sz="1000">
                <a:solidFill>
                  <a:srgbClr val="333333"/>
                </a:solidFill>
                <a:hlinkClick r:id="rId3"/>
              </a:rPr>
              <a:t>https://doi.org/10.1093/database/baw075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BioSharing MIAPE Standard Record (top section). In the General Information section, the Taxonomic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34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BioSharing MIAPE Standard Record (top section). In the General Information section, the Taxonomic Range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2024-05-15T12:58:41Z</dcterms:modified>
</cp:coreProperties>
</file>