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2D512-F7C5-412F-A6C6-308FEFBA15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AD53D-5944-4EC3-A9C6-168342FFD2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of proteins involved maintenance of cell junctions at the BBB. The number of BBB-relevant annotations created for each of the cell junction priority proteins as part of the BBB-focused annotation project (BBB project), compared to the total number of annotations associated with these proteins. A BBB slim (Supplementary Table S5) was used to download potentially BBB-relevant annotations from QuickGO (11) (28 May 2021). All annotations are associated with these proteins and can be viewed online using the following link: https://tinyurl.com/y59y8e7c.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C7828C-E01D-4D08-9063-A4740DFBEF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Annotation of proteins involved maintenance of cell junctions at the BBB. The number of BBB-relevant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52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Annotation of proteins involved maintenance of cell junctions at the BBB. The number of BBB-relevant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2024-05-19T15:16:10Z</dcterms:modified>
</cp:coreProperties>
</file>