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13C2D-14CA-4796-82D1-9CF1FBE081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7F2B22-B9CD-4349-BCA1-D1F0898D05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Logical schema of the relational database in the back-end of EpiSurf.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7235AB-16B2-4C3D-BF00-673169EAD6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Logical schema of the relational database in the back-end of EpiSurf.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30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Logical schema of the relational database in the back-end of EpiSurf.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2024-05-19T10:30:17Z</dcterms:modified>
</cp:coreProperties>
</file>