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992F3B-C92E-4E72-B970-26BD6D8B30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99966-C59A-44C4-94E7-C7274CBFF9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cluster map of a random sample of 174 models based on their similarity in functional metabolism. Red box A contains species belonging to Magnoliopsida (flowering plants) class. Box B include species of class Mammalia and Actinopteri.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BD2CD1-0186-4C2C-9F3D-126889B0EB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A cluster map of a random sample of 174 models based on their similarity in functional metabolism. Red box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37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A cluster map of a random sample of 174 models based on their similarity in functional metabolism. Red box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2024-04-27T19:17:55Z</dcterms:modified>
</cp:coreProperties>
</file>