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D83A9-3FE2-4823-B3F8-8C9726C254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14CB6-4906-4778-A39C-7254341FBB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flowchart outlines the CCDS review process (light gray boxes). CCDS IDs undergo status changes during and following the review process, as indicated by the colored boxes, where light green indicates ‘Public’ status, red indicates an ongoing review that has not yet reached consensus, orange indicates a pending update or withdrawal that has reached consensus, and purple indicates ‘Withdrawn’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US Government 2012.This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03FA5E-740D-47CB-89E7-13B8835827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bas008, </a:t>
            </a:r>
            <a:r>
              <a:rPr lang="en-US" altLang="en-US" sz="1000">
                <a:solidFill>
                  <a:srgbClr val="333333"/>
                </a:solidFill>
                <a:hlinkClick r:id="rId3"/>
              </a:rPr>
              <a:t>https://doi.org/10.1093/database/bas008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flowchart outlines the CCDS review process (light gray boxes). CCDS IDs undergo status changes during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68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flowchart outlines the CCDS review process (light gray boxes). CCDS IDs undergo status changes during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2024-05-19T13:11:23Z</dcterms:modified>
</cp:coreProperties>
</file>