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ACA745-7171-41B3-908B-F74A946FE7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0510E9-45E5-4AC6-BDCC-902A712602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Gene Pathway Visualizer on the list analysis page, showing Gene–Pathway associations for the 14 upregulated small cell lung cancer genes that interact with PAX6. A number of potentially important cancer genes including SOX2, CSNK2A1, LMX2, SMAD5, APP and TP73 can be seen. Only genes that have two or more pathway connections are shown (this option can be toggled on the menu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6DAFD-F358-4BDA-BEC8-224AAA0A0E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baac054, </a:t>
            </a:r>
            <a:r>
              <a:rPr lang="en-US" altLang="en-US" sz="1000">
                <a:solidFill>
                  <a:srgbClr val="333333"/>
                </a:solidFill>
                <a:hlinkClick r:id="rId3"/>
              </a:rPr>
              <a:t>https://doi.org/10.1093/database/baac054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Gene Pathway Visualizer on the list analysis page, showing Gene–Pathway associations for the 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58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Gene Pathway Visualizer on the list analysis page, showing Gene–Pathway associations for the 14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2024-05-03T13:32:16Z</dcterms:modified>
</cp:coreProperties>
</file>