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293D8A-D521-4BA6-A532-5FDB3D8287E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1D2D82-83BB-4916-AA5D-7E46B838A01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of BEL statement.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46F203-4D47-4A06-BBDD-5913E1AA843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0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Example of BEL statement.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85949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Example of BEL statement.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2024-05-15T04:59:01Z</dcterms:modified>
</cp:coreProperties>
</file>