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6437A-337A-4B6E-AEA6-91D8E0AA1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CA751-474E-4260-90A2-6103918F8B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graph of ‘Familial deficiency of the seventh component of complement associated with recurrent bacteremic infections due to Neisseria’ using C&amp;C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6BD66-2C9D-4555-92CC-D695B818DC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Dependency graph of ‘Familial deficiency of the seventh component of complement associated with recurrent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Dependency graph of ‘Familial deficiency of the seventh component of complement associated with recurrent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2024-05-16T10:40:44Z</dcterms:modified>
</cp:coreProperties>
</file>