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CB449-F672-472A-9FE6-ECFF8EFC07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791DE-DD5A-47D0-BEB0-E673E3489A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Years of professional experience (Q4) and education level (Q5).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D8BEB-D080-467E-95C1-5BA29B60A1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Years of professional experience (Q4) and education level (Q5).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7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Years of professional experience (Q4) and education level (Q5).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2024-05-06T17:56:51Z</dcterms:modified>
</cp:coreProperties>
</file>