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0B997-8523-4E07-947D-5AD70009C5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8DFF7-B3C5-4455-BCDE-976417577C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hierarchical tree of E3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90C32-CA10-4D33-9E1D-0354B1AB66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hierarchical tree of E3 categories.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1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hierarchical tree of E3 categories.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2024-05-19T19:49:09Z</dcterms:modified>
</cp:coreProperties>
</file>