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1B879B-8AF5-4E0C-A866-9AC815E56E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4C8FF4-AFBD-469B-89A2-89812ACD15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NLP systems used by DrugProt participants (part II): there is no information about team 16.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1AC79A-B802-4387-A888-B78B414086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13. </a:t>
            </a:r>
            <a:r>
              <a:rPr lang="en-US" altLang="en-US" b="0"/>
              <a:t>An overview of NLP systems used by DrugProt participants (part II): there is no information about team 16.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13. An overview of NLP systems used by DrugProt participants (part II): there is no information about team 16.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2024-07-27T06:39:12Z</dcterms:modified>
</cp:coreProperties>
</file>