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7EA34C-8A1D-46A5-A6CA-780E86089C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942C4C-08FF-4A1E-920D-783C22E7B0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Phase 2, selection of a relevant publication in the ranked list.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430B4C-B701-434A-9D31-05737257A0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Phase 2, selection of a relevant publication in the ranked list.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868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Phase 2, selection of a relevant publication in the ranked list.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2024-05-17T09:51:16Z</dcterms:modified>
</cp:coreProperties>
</file>