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2AAC2-68BE-4C9B-AEE0-4FD92AFF13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F4EC4-3F6F-4495-AFD3-C1E7A1C92C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biomarkers in LiqBioer. (A) Classification of biomarkers. (B) Tissues of cancer. (C) Source of body fluid. (D) Source species for biomarkers. (E) Cancer types for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46392-1DE5-4113-B878-11CEAC16A0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biomarkers in LiqBioer. (A) Classification of biomarkers. (B) Tissues of cancer. (C) Source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biomarkers in LiqBioer. (A) Classification of biomarkers. (B) Tissues of cancer. (C) Source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2024-07-27T07:49:30Z</dcterms:modified>
</cp:coreProperties>
</file>