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6EA6A-71E6-4147-89BB-2BBAA824B5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69C95-9CC4-4008-A54D-CAD59C87D5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Flowchart of our system in the BioC subtask 4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E09E4-6DDE-44C2-99E0-4DC8996030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Flowchart of our system in the BioC subtask 4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518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Flowchart of our system in the BioC subtask 4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2024-05-18T20:14:05Z</dcterms:modified>
</cp:coreProperties>
</file>