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277F49-4D93-4673-BD3A-85817D779D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9C1D0E-11E1-43B2-8B0B-11E281B244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Simple Sequence Repeat search tool. (A) Selection options for SSR type and length. (B) Primer selection criteria for putative SSRs. (C) SSR Report page showing SSRs identified, motif, number of motifs and position of start/stop. (D) Predicted primers for putative SSR.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3BD948-69F5-4CEB-99FE-ACB343457DE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database/bar05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Database (Oxford)</a:t>
            </a:r>
            <a:r>
              <a:rPr lang="en-US" altLang="en-US" sz="1000">
                <a:solidFill>
                  <a:srgbClr val="333333"/>
                </a:solidFill>
              </a:rPr>
              <a:t>, Volume 2011, , 2011, bar053, </a:t>
            </a:r>
            <a:r>
              <a:rPr lang="en-US" altLang="en-US" sz="1000">
                <a:solidFill>
                  <a:srgbClr val="333333"/>
                </a:solidFill>
                <a:hlinkClick r:id="rId3"/>
              </a:rPr>
              <a:t>https://doi.org/10.1093/database/bar053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Simple Sequence Repeat search tool. (A) Selection options for SSR type and length. (B) Primer selection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Simple Sequence Repeat search tool. (A) Selection options for SSR type and length. (B) Primer selection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2024-09-21T01:08:44Z</dcterms:modified>
</cp:coreProperties>
</file>