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B03CD3-E6C1-4B77-8909-DBBC47AA4D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0E872-823D-4991-9DBC-28B53C8C5D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ReMeDy API. The ReMeDy API is based on the underlying Signature Commons architecture, which provides extensive documentation of the API functionalities.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510B2-3256-4AF9-B4DF-4D45A42149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ReMeDy API. The ReMeDy API is based on the underlying Signature Commons architecture, which provides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4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ReMeDy API. The ReMeDy API is based on the underlying Signature Commons architecture, which provides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2024-05-19T13:43:57Z</dcterms:modified>
</cp:coreProperties>
</file>