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B51545-FE46-4A27-A2DF-EDA4D31FEE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DEC648-6373-4765-B8DF-318EBC9ECA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Framework, implementation, and date collection of BarleyVarDB. (a) The framework and aims for building BarleyVarDB. (b) The overview of the implementation of BarleyVarDB. (c) The geographic distribution map of barley accessions collected in BarleyVarDB.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9D72A-21C1-418B-985E-579C2FEEF2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Web interfaces of retrieving SNPs, InDels, SSRs and gene annotation in BarleyVarDB. (a) Main interface of SNP search input and result output. (b) Main interface of InDel search input and result output. (c) Main interface of SSRs search input and result output. (d) Main interface of gene annotation search input and result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9D72A-21C1-418B-985E-579C2FEEF2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software applications in BarleyVarDB. (a) Example of gene annotations of barley genome reference displayed in JBrowse. (b) Search interface of barley reference genome blast server. (c) Example of primer designs in barley using primer3plus.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9D72A-21C1-418B-985E-579C2FEEF2C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Framework, implementation, and date collection of BarleyVarDB. (a) The framework and aims for building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80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Web interfaces of retrieving SNPs, InDels, SSRs and gene annotation in BarleyVarDB. (a) Main interface of SNP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71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software applications in BarleyVarDB. (a) Example of gene annotations of barley genome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10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Framework, implementation, and date collection of BarleyVarDB. (a) The framework and aims for building ...</vt:lpstr>
      <vt:lpstr>Figure 2. Web interfaces of retrieving SNPs, InDels, SSRs and gene annotation in BarleyVarDB. (a) Main interface of SNP ...</vt:lpstr>
      <vt:lpstr>Figure 3. Examples of software applications in BarleyVarDB. (a) Example of gene annotations of barley genome reference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2024-05-19T14:41:05Z</dcterms:modified>
</cp:coreProperties>
</file>