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D2EC5-5B13-44B9-9A9D-B2362259FC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50B3B-90C4-4165-B288-8722D5F951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(sub)group disease burdens. Relative disease burden values are shown for population groups’ constituent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941B2-C572-4EC1-B3B5-4BCCDB60A7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(sub)group disease burdens. Relative disease burden values are shown for population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(sub)group disease burdens. Relative disease burden values are shown for population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2024-05-20T07:34:43Z</dcterms:modified>
</cp:coreProperties>
</file>