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EDF12-35FB-473B-AAAA-E20395B188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10DE19-BD2E-4996-9150-7EABE60A6D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RBPTD development. Expression profiles, prognostic information and copy number variation (CNV) data were downloaded from The Cancer Genome Atlas (TCGA). To find the cancer-related RBPs, we used the DESeq2 package in the R software environment to analyse differentially expressed genes (DEGs), and the survival package of R software was used for survival analysis. To reveal the causes of abnormality of dysregulated RBPs, the genomic identification of significant targets in cancer (GISTIC) was used for CNV analysis. We also predicted the function of RBPs by CLIP-Seq experimental data and co-expression analysis. Finally, we then developed a database using the obtained RNA binding protein (RBP)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C1A28-03F2-45E8-AC3B-1B38A84157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baz156, </a:t>
            </a:r>
            <a:r>
              <a:rPr lang="en-US" altLang="en-US" sz="1000">
                <a:solidFill>
                  <a:srgbClr val="333333"/>
                </a:solidFill>
                <a:hlinkClick r:id="rId3"/>
              </a:rPr>
              <a:t>https://doi.org/10.1093/database/baz156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RBPTD development. Expression profiles, prognostic information and copy number variation (CNV)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5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of RBPTD development. Expression profiles, prognostic information and copy number variation (CNV)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2024-05-19T13:42:56Z</dcterms:modified>
</cp:coreProperties>
</file>