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73C863-2058-4930-825C-753842444B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BBD44D-00EA-4A5D-9FE5-738654C8C2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group of compounds (partial listing).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FFE44C-C857-41D0-9759-578B030E39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 group of compounds (partial listing).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 group of compounds (partial listing).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2024-05-13T00:27:01Z</dcterms:modified>
</cp:coreProperties>
</file>