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8FE0B-EAB4-43D2-B5EC-FE7E9CD273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6274B2-84EC-45B9-B94A-8C7A8C2165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Nearly every object composing an SBML Level 3 model definition has a specific data type that is derived directly or indirectly from a single abstract type called SBase. See Section 3.2 from SBML Specification for Level 3 Version 2 Core. BioKC follows the same structure for all SBML elements composing a fact so that they can be annotated.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0B9E5-021A-4675-BE10-CF78DEF788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Nearly every object composing an SBML Level 3 model definition has a specific data type that is derived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69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Nearly every object composing an SBML Level 3 model definition has a specific data type that is derived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2024-05-09T02:45:39Z</dcterms:modified>
</cp:coreProperties>
</file>