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6D4107-0658-4575-9620-948F55244C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268E16-817C-44C7-A725-30E4214490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keyword search hits at Europe PMC using the ‘europepmc’ R package (completed 9 November 2022).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C6B9B4-ACB6-4A50-97DA-7A8533D8F6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Comparison of keyword search hits at Europe PMC using the ‘europepmc’ R package (completed 9 November 2022).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015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Comparison of keyword search hits at Europe PMC using the ‘europepmc’ R package (completed 9 November 2022).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2024-05-07T10:14:44Z</dcterms:modified>
</cp:coreProperties>
</file>