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ED358-BEDC-472B-B96B-5B4C2346E3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18D51-4B41-4FFD-88C2-EC6B6F359F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the GitHub repository of the Manual of Alien Plants Belgium.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86A77-0AA6-44E3-8589-39F786FAA8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Structure of the GitHub repository of the Manual of Alien Plants Belgium.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151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Structure of the GitHub repository of the Manual of Alien Plants Belgium.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2024-05-19T21:07:01Z</dcterms:modified>
</cp:coreProperties>
</file>