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3978F2-3170-431D-805F-8E8DD7CC0A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E231DA-C66E-4264-95FA-26B9DF2A56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a parse tree annotated with semantic roles.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019566-7592-4B32-A548-F3B6A7DF7C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Example of a parse tree annotated with semantic roles.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676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Example of a parse tree annotated with semantic roles.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2024-05-08T22:31:34Z</dcterms:modified>
</cp:coreProperties>
</file>