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CA9E6E-3099-4B7A-8795-6AB357E765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3A562E-BC75-4E8B-BA16-1544C75A08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of the online analysis platform. Quality control includes checking the number of identities with the Wuhan strain (min. 90%), genome length (29 000 &lt; length &lt; 40 000), GC contents (37% &lt; GC &lt; 39%) and number of uncertain (‘N’) characters (max 2%).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0F6A52-3AA6-4A75-8BB4-570A509FB0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Flowchart of the online analysis platform. Quality control includes checking the number of identities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86000" y="1371600"/>
            <a:ext cx="456337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Flowchart of the online analysis platform. Quality control includes checking the number of identities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2024-05-19T08:54:49Z</dcterms:modified>
</cp:coreProperties>
</file>