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D543E-7DD6-4507-AB14-FA8F3F10FD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EDE3F4-C8F5-4EB3-954B-128D737BF2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mutation content among the whole sequences, the domains and the epitopes; the parameters on the left can adjust the display of the pie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DF8F7-14C2-476E-A86D-0F70340D5E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mutation content among the whole sequences, the domains and the epitopes; the parameters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21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Distribution of mutation content among the whole sequences, the domains and the epitopes; the parameters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2024-05-10T01:40:06Z</dcterms:modified>
</cp:coreProperties>
</file>