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2FA49-FAA0-44A5-9A92-E9521CD3B5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DEB6E-0C5C-4A62-8F7C-CB23391C6E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for uploading public phenotype data. Users can import any publicly available dataset to their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B4106-4546-4AED-AE96-8B39485A9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BIMS interface for uploading public phenotype data. Users can import any publicly available dataset to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5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BIMS interface for uploading public phenotype data. Users can import any publicly available dataset to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2024-05-22T01:25:48Z</dcterms:modified>
</cp:coreProperties>
</file>