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391281-DA57-4AB5-82AB-5F64B886BF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D8F457-DD56-4A48-9FA4-F1DE51A5F9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Lack of data curation skills (Q13) and inter-curator variation awareness (Q14).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9339782-85BE-4AA1-812C-9244DA93FE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7. </a:t>
            </a:r>
            <a:r>
              <a:rPr lang="en-US" altLang="en-US" b="0"/>
              <a:t>Lack of data curation skills (Q13) and inter-curator variation awareness (Q14).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7. Lack of data curation skills (Q13) and inter-curator variation awareness (Q14).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2024-07-27T08:01:59Z</dcterms:modified>
</cp:coreProperties>
</file>