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FDCCC-3C19-4ACF-9768-B44C67FEC1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223EFA-52C9-4BB3-9516-76E2762F60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researcher’s publication extraction system to remove the author disambiguation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9348B-906D-4A4B-9CD8-3998126C36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Overview of researcher’s publication extraction system to remove the author disambiguation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53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Overview of researcher’s publication extraction system to remove the author disambiguation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2024-05-19T16:19:22Z</dcterms:modified>
</cp:coreProperties>
</file>