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9D285-64F4-42A7-9A37-F70351EB43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F30ED1-7167-4F5F-9D61-FD20FB832E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UMAP scatter plots and example word clouds from TopEx results for tweets from (A) March 2020 and (B) December 2020. Scatter plots were generated in R from the coordinate text file output by TopEx.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F90D52-F60C-41C6-89C3-708292DB56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UMAP scatter plots and example word clouds from TopEx results for tweets from (A) March 2020 and (B) December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135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UMAP scatter plots and example word clouds from TopEx results for tweets from (A) March 2020 and (B) December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2024-05-07T05:09:00Z</dcterms:modified>
</cp:coreProperties>
</file>