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0EEFF-6834-4F27-B2AA-9D6FB30784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B0571-79D2-4C77-B449-141B8A3190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Framework of HGFDB. Eight main modules are highlighted in the dark yellow boxes. The corresponding contents of each module are listed below. The bottom right shows the architecture of HGFDB.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D4D97-0A75-4839-8401-F8702CF336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Framework of HGFDB. Eight main modules are highlighted in the dark yellow boxes. The corresponding contents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09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Framework of HGFDB. Eight main modules are highlighted in the dark yellow boxes. The corresponding contents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2024-05-19T13:11:54Z</dcterms:modified>
</cp:coreProperties>
</file>