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3DD85E-5682-4AAD-AD9B-B5FFEE4C19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3AF456-15CF-432D-9668-11E5B72D78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MapViewer Quick Start landing page introducing MapViewer functionality and providing usage instructions and examples. A. Tools menu reference to the MapViewer landing page. B. Reference to the MapViewer landing page through the table of contents side panel in the Tripal Organism or Species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BC1E47-7F34-4957-84AE-1A1C77FE2B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MapViewer Quick Start landing page introducing MapViewer functionality and providing usage instructions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29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MapViewer Quick Start landing page introducing MapViewer functionality and providing usage instructions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2024-05-16T23:59:33Z</dcterms:modified>
</cp:coreProperties>
</file>